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57" r:id="rId3"/>
    <p:sldId id="258" r:id="rId4"/>
    <p:sldId id="259" r:id="rId5"/>
    <p:sldId id="260" r:id="rId6"/>
    <p:sldId id="263" r:id="rId7"/>
    <p:sldId id="290" r:id="rId8"/>
    <p:sldId id="264" r:id="rId9"/>
    <p:sldId id="284" r:id="rId10"/>
    <p:sldId id="265" r:id="rId11"/>
    <p:sldId id="268" r:id="rId12"/>
    <p:sldId id="276" r:id="rId13"/>
    <p:sldId id="286" r:id="rId14"/>
    <p:sldId id="280" r:id="rId15"/>
    <p:sldId id="285" r:id="rId16"/>
    <p:sldId id="288" r:id="rId17"/>
    <p:sldId id="28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4D643-1EED-4C16-868A-D876B864334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66FF9D7-DFF0-4D1F-A1A3-82E09E121DDA}">
      <dgm:prSet phldrT="[Texto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S" sz="20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FORTALECIMIENTO DEL TALENTO HUMANO</a:t>
          </a:r>
          <a:endParaRPr lang="es-ES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6401E56-7BCC-497E-912B-A886D649E5D4}" type="parTrans" cxnId="{C13DEDC1-8B16-43BB-8D12-E5435B3FB9BB}">
      <dgm:prSet/>
      <dgm:spPr/>
      <dgm:t>
        <a:bodyPr/>
        <a:lstStyle/>
        <a:p>
          <a:endParaRPr lang="es-ES"/>
        </a:p>
      </dgm:t>
    </dgm:pt>
    <dgm:pt modelId="{79F63D6B-0A19-4F6C-86BB-8251D89DB6D7}" type="sibTrans" cxnId="{C13DEDC1-8B16-43BB-8D12-E5435B3FB9BB}">
      <dgm:prSet/>
      <dgm:spPr/>
      <dgm:t>
        <a:bodyPr/>
        <a:lstStyle/>
        <a:p>
          <a:endParaRPr lang="es-ES"/>
        </a:p>
      </dgm:t>
    </dgm:pt>
    <dgm:pt modelId="{9F69FBE8-4FB9-4A95-B8F2-E5353530888D}" type="pres">
      <dgm:prSet presAssocID="{73D4D643-1EED-4C16-868A-D876B8643348}" presName="Name0" presStyleCnt="0">
        <dgm:presLayoutVars>
          <dgm:dir/>
          <dgm:animLvl val="lvl"/>
          <dgm:resizeHandles val="exact"/>
        </dgm:presLayoutVars>
      </dgm:prSet>
      <dgm:spPr/>
    </dgm:pt>
    <dgm:pt modelId="{EB40DC28-C103-4018-9563-17A421BFFD94}" type="pres">
      <dgm:prSet presAssocID="{73D4D643-1EED-4C16-868A-D876B8643348}" presName="dummy" presStyleCnt="0"/>
      <dgm:spPr/>
    </dgm:pt>
    <dgm:pt modelId="{409B5AE7-A495-4FDA-8DD7-B5A1FF7501E3}" type="pres">
      <dgm:prSet presAssocID="{73D4D643-1EED-4C16-868A-D876B8643348}" presName="linH" presStyleCnt="0"/>
      <dgm:spPr/>
    </dgm:pt>
    <dgm:pt modelId="{68F2886E-5CDF-4E80-83BC-E74795D6A239}" type="pres">
      <dgm:prSet presAssocID="{73D4D643-1EED-4C16-868A-D876B8643348}" presName="padding1" presStyleCnt="0"/>
      <dgm:spPr/>
    </dgm:pt>
    <dgm:pt modelId="{08ADBB78-1CBB-4E17-8472-D478D1B9131C}" type="pres">
      <dgm:prSet presAssocID="{366FF9D7-DFF0-4D1F-A1A3-82E09E121DDA}" presName="linV" presStyleCnt="0"/>
      <dgm:spPr/>
    </dgm:pt>
    <dgm:pt modelId="{B32F5B62-932E-481A-BA59-6422674AC17A}" type="pres">
      <dgm:prSet presAssocID="{366FF9D7-DFF0-4D1F-A1A3-82E09E121DDA}" presName="spVertical1" presStyleCnt="0"/>
      <dgm:spPr/>
    </dgm:pt>
    <dgm:pt modelId="{8DBA3CF4-1734-4C06-9D55-ED5FE2AC6C18}" type="pres">
      <dgm:prSet presAssocID="{366FF9D7-DFF0-4D1F-A1A3-82E09E121DDA}" presName="parTx" presStyleLbl="revTx" presStyleIdx="0" presStyleCnt="1" custScaleX="88950" custScaleY="67440" custLinFactNeighborX="-9737" custLinFactNeighborY="28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85F25-776C-4031-B2BC-92862B54802B}" type="pres">
      <dgm:prSet presAssocID="{366FF9D7-DFF0-4D1F-A1A3-82E09E121DDA}" presName="spVertical2" presStyleCnt="0"/>
      <dgm:spPr/>
    </dgm:pt>
    <dgm:pt modelId="{A3BEE66D-EAAB-4445-A157-493C8C471FEE}" type="pres">
      <dgm:prSet presAssocID="{366FF9D7-DFF0-4D1F-A1A3-82E09E121DDA}" presName="spVertical3" presStyleCnt="0"/>
      <dgm:spPr/>
    </dgm:pt>
    <dgm:pt modelId="{2371EB78-0886-48F6-98A9-13872CD3566D}" type="pres">
      <dgm:prSet presAssocID="{73D4D643-1EED-4C16-868A-D876B8643348}" presName="padding2" presStyleCnt="0"/>
      <dgm:spPr/>
    </dgm:pt>
    <dgm:pt modelId="{CC38410E-64CE-4DA7-9CF4-D0F7C3CC3619}" type="pres">
      <dgm:prSet presAssocID="{73D4D643-1EED-4C16-868A-D876B8643348}" presName="negArrow" presStyleCnt="0"/>
      <dgm:spPr/>
    </dgm:pt>
    <dgm:pt modelId="{0AC9E6C1-0F9A-4AF8-BB91-BE52FB25E343}" type="pres">
      <dgm:prSet presAssocID="{73D4D643-1EED-4C16-868A-D876B8643348}" presName="backgroundArrow" presStyleLbl="node1" presStyleIdx="0" presStyleCnt="1"/>
      <dgm:spPr>
        <a:solidFill>
          <a:srgbClr val="002060"/>
        </a:solidFill>
      </dgm:spPr>
      <dgm:t>
        <a:bodyPr/>
        <a:lstStyle/>
        <a:p>
          <a:endParaRPr lang="es-ES"/>
        </a:p>
      </dgm:t>
    </dgm:pt>
  </dgm:ptLst>
  <dgm:cxnLst>
    <dgm:cxn modelId="{AE4EB79B-76A9-45A7-B8D6-987BA3995868}" type="presOf" srcId="{73D4D643-1EED-4C16-868A-D876B8643348}" destId="{9F69FBE8-4FB9-4A95-B8F2-E5353530888D}" srcOrd="0" destOrd="0" presId="urn:microsoft.com/office/officeart/2005/8/layout/hProcess3"/>
    <dgm:cxn modelId="{8F113995-73FA-4FE7-9CDE-9FD567CA006D}" type="presOf" srcId="{366FF9D7-DFF0-4D1F-A1A3-82E09E121DDA}" destId="{8DBA3CF4-1734-4C06-9D55-ED5FE2AC6C18}" srcOrd="0" destOrd="0" presId="urn:microsoft.com/office/officeart/2005/8/layout/hProcess3"/>
    <dgm:cxn modelId="{C13DEDC1-8B16-43BB-8D12-E5435B3FB9BB}" srcId="{73D4D643-1EED-4C16-868A-D876B8643348}" destId="{366FF9D7-DFF0-4D1F-A1A3-82E09E121DDA}" srcOrd="0" destOrd="0" parTransId="{96401E56-7BCC-497E-912B-A886D649E5D4}" sibTransId="{79F63D6B-0A19-4F6C-86BB-8251D89DB6D7}"/>
    <dgm:cxn modelId="{78A0B9EF-2313-4C1C-9CD4-28746466833B}" type="presParOf" srcId="{9F69FBE8-4FB9-4A95-B8F2-E5353530888D}" destId="{EB40DC28-C103-4018-9563-17A421BFFD94}" srcOrd="0" destOrd="0" presId="urn:microsoft.com/office/officeart/2005/8/layout/hProcess3"/>
    <dgm:cxn modelId="{F1D6542F-B3FB-4D64-913C-328F2DCF7488}" type="presParOf" srcId="{9F69FBE8-4FB9-4A95-B8F2-E5353530888D}" destId="{409B5AE7-A495-4FDA-8DD7-B5A1FF7501E3}" srcOrd="1" destOrd="0" presId="urn:microsoft.com/office/officeart/2005/8/layout/hProcess3"/>
    <dgm:cxn modelId="{F3D41843-F851-40F8-AF83-55F04E30600C}" type="presParOf" srcId="{409B5AE7-A495-4FDA-8DD7-B5A1FF7501E3}" destId="{68F2886E-5CDF-4E80-83BC-E74795D6A239}" srcOrd="0" destOrd="0" presId="urn:microsoft.com/office/officeart/2005/8/layout/hProcess3"/>
    <dgm:cxn modelId="{1E9FC284-F6CC-4B82-9B3D-28B66B4E6FEF}" type="presParOf" srcId="{409B5AE7-A495-4FDA-8DD7-B5A1FF7501E3}" destId="{08ADBB78-1CBB-4E17-8472-D478D1B9131C}" srcOrd="1" destOrd="0" presId="urn:microsoft.com/office/officeart/2005/8/layout/hProcess3"/>
    <dgm:cxn modelId="{2B9E00CD-DE85-4853-A46C-DFF2D7DA44E7}" type="presParOf" srcId="{08ADBB78-1CBB-4E17-8472-D478D1B9131C}" destId="{B32F5B62-932E-481A-BA59-6422674AC17A}" srcOrd="0" destOrd="0" presId="urn:microsoft.com/office/officeart/2005/8/layout/hProcess3"/>
    <dgm:cxn modelId="{70F0B905-54CD-466D-AD0D-BDE1D0F47C87}" type="presParOf" srcId="{08ADBB78-1CBB-4E17-8472-D478D1B9131C}" destId="{8DBA3CF4-1734-4C06-9D55-ED5FE2AC6C18}" srcOrd="1" destOrd="0" presId="urn:microsoft.com/office/officeart/2005/8/layout/hProcess3"/>
    <dgm:cxn modelId="{FADA4603-6F96-4D66-BC45-F41801E5F03B}" type="presParOf" srcId="{08ADBB78-1CBB-4E17-8472-D478D1B9131C}" destId="{6D785F25-776C-4031-B2BC-92862B54802B}" srcOrd="2" destOrd="0" presId="urn:microsoft.com/office/officeart/2005/8/layout/hProcess3"/>
    <dgm:cxn modelId="{0850C782-91FE-4E52-8726-8D61B3377A41}" type="presParOf" srcId="{08ADBB78-1CBB-4E17-8472-D478D1B9131C}" destId="{A3BEE66D-EAAB-4445-A157-493C8C471FEE}" srcOrd="3" destOrd="0" presId="urn:microsoft.com/office/officeart/2005/8/layout/hProcess3"/>
    <dgm:cxn modelId="{E6BDAB8C-5AB9-48B3-844A-78205A5BB2A0}" type="presParOf" srcId="{409B5AE7-A495-4FDA-8DD7-B5A1FF7501E3}" destId="{2371EB78-0886-48F6-98A9-13872CD3566D}" srcOrd="2" destOrd="0" presId="urn:microsoft.com/office/officeart/2005/8/layout/hProcess3"/>
    <dgm:cxn modelId="{E26863A6-FDE2-4933-9D11-B6F60E3DF1D6}" type="presParOf" srcId="{409B5AE7-A495-4FDA-8DD7-B5A1FF7501E3}" destId="{CC38410E-64CE-4DA7-9CF4-D0F7C3CC3619}" srcOrd="3" destOrd="0" presId="urn:microsoft.com/office/officeart/2005/8/layout/hProcess3"/>
    <dgm:cxn modelId="{8A67C990-2101-4E23-8B19-78EF70832BF1}" type="presParOf" srcId="{409B5AE7-A495-4FDA-8DD7-B5A1FF7501E3}" destId="{0AC9E6C1-0F9A-4AF8-BB91-BE52FB25E343}" srcOrd="4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4D643-1EED-4C16-868A-D876B864334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66FF9D7-DFF0-4D1F-A1A3-82E09E121DDA}">
      <dgm:prSet phldrT="[Texto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S" sz="20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INFRAESTRUCTURA-TECNOLOGÍA</a:t>
          </a:r>
          <a:endParaRPr lang="es-ES" sz="20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96401E56-7BCC-497E-912B-A886D649E5D4}" type="parTrans" cxnId="{C13DEDC1-8B16-43BB-8D12-E5435B3FB9BB}">
      <dgm:prSet/>
      <dgm:spPr/>
      <dgm:t>
        <a:bodyPr/>
        <a:lstStyle/>
        <a:p>
          <a:endParaRPr lang="es-ES"/>
        </a:p>
      </dgm:t>
    </dgm:pt>
    <dgm:pt modelId="{79F63D6B-0A19-4F6C-86BB-8251D89DB6D7}" type="sibTrans" cxnId="{C13DEDC1-8B16-43BB-8D12-E5435B3FB9BB}">
      <dgm:prSet/>
      <dgm:spPr/>
      <dgm:t>
        <a:bodyPr/>
        <a:lstStyle/>
        <a:p>
          <a:endParaRPr lang="es-ES"/>
        </a:p>
      </dgm:t>
    </dgm:pt>
    <dgm:pt modelId="{9F69FBE8-4FB9-4A95-B8F2-E5353530888D}" type="pres">
      <dgm:prSet presAssocID="{73D4D643-1EED-4C16-868A-D876B8643348}" presName="Name0" presStyleCnt="0">
        <dgm:presLayoutVars>
          <dgm:dir/>
          <dgm:animLvl val="lvl"/>
          <dgm:resizeHandles val="exact"/>
        </dgm:presLayoutVars>
      </dgm:prSet>
      <dgm:spPr/>
    </dgm:pt>
    <dgm:pt modelId="{EB40DC28-C103-4018-9563-17A421BFFD94}" type="pres">
      <dgm:prSet presAssocID="{73D4D643-1EED-4C16-868A-D876B8643348}" presName="dummy" presStyleCnt="0"/>
      <dgm:spPr/>
    </dgm:pt>
    <dgm:pt modelId="{409B5AE7-A495-4FDA-8DD7-B5A1FF7501E3}" type="pres">
      <dgm:prSet presAssocID="{73D4D643-1EED-4C16-868A-D876B8643348}" presName="linH" presStyleCnt="0"/>
      <dgm:spPr/>
    </dgm:pt>
    <dgm:pt modelId="{68F2886E-5CDF-4E80-83BC-E74795D6A239}" type="pres">
      <dgm:prSet presAssocID="{73D4D643-1EED-4C16-868A-D876B8643348}" presName="padding1" presStyleCnt="0"/>
      <dgm:spPr/>
    </dgm:pt>
    <dgm:pt modelId="{08ADBB78-1CBB-4E17-8472-D478D1B9131C}" type="pres">
      <dgm:prSet presAssocID="{366FF9D7-DFF0-4D1F-A1A3-82E09E121DDA}" presName="linV" presStyleCnt="0"/>
      <dgm:spPr/>
    </dgm:pt>
    <dgm:pt modelId="{B32F5B62-932E-481A-BA59-6422674AC17A}" type="pres">
      <dgm:prSet presAssocID="{366FF9D7-DFF0-4D1F-A1A3-82E09E121DDA}" presName="spVertical1" presStyleCnt="0"/>
      <dgm:spPr/>
    </dgm:pt>
    <dgm:pt modelId="{8DBA3CF4-1734-4C06-9D55-ED5FE2AC6C18}" type="pres">
      <dgm:prSet presAssocID="{366FF9D7-DFF0-4D1F-A1A3-82E09E121DDA}" presName="parTx" presStyleLbl="revTx" presStyleIdx="0" presStyleCnt="1" custScaleY="122035" custLinFactNeighborX="-4534" custLinFactNeighborY="38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85F25-776C-4031-B2BC-92862B54802B}" type="pres">
      <dgm:prSet presAssocID="{366FF9D7-DFF0-4D1F-A1A3-82E09E121DDA}" presName="spVertical2" presStyleCnt="0"/>
      <dgm:spPr/>
    </dgm:pt>
    <dgm:pt modelId="{A3BEE66D-EAAB-4445-A157-493C8C471FEE}" type="pres">
      <dgm:prSet presAssocID="{366FF9D7-DFF0-4D1F-A1A3-82E09E121DDA}" presName="spVertical3" presStyleCnt="0"/>
      <dgm:spPr/>
    </dgm:pt>
    <dgm:pt modelId="{2371EB78-0886-48F6-98A9-13872CD3566D}" type="pres">
      <dgm:prSet presAssocID="{73D4D643-1EED-4C16-868A-D876B8643348}" presName="padding2" presStyleCnt="0"/>
      <dgm:spPr/>
    </dgm:pt>
    <dgm:pt modelId="{CC38410E-64CE-4DA7-9CF4-D0F7C3CC3619}" type="pres">
      <dgm:prSet presAssocID="{73D4D643-1EED-4C16-868A-D876B8643348}" presName="negArrow" presStyleCnt="0"/>
      <dgm:spPr/>
    </dgm:pt>
    <dgm:pt modelId="{0AC9E6C1-0F9A-4AF8-BB91-BE52FB25E343}" type="pres">
      <dgm:prSet presAssocID="{73D4D643-1EED-4C16-868A-D876B8643348}" presName="backgroundArrow" presStyleLbl="node1" presStyleIdx="0" presStyleCnt="1" custScaleY="481233" custLinFactNeighborY="-6697"/>
      <dgm:spPr>
        <a:solidFill>
          <a:srgbClr val="00B050"/>
        </a:solidFill>
      </dgm:spPr>
      <dgm:t>
        <a:bodyPr/>
        <a:lstStyle/>
        <a:p>
          <a:endParaRPr lang="es-ES"/>
        </a:p>
      </dgm:t>
    </dgm:pt>
  </dgm:ptLst>
  <dgm:cxnLst>
    <dgm:cxn modelId="{A83FFD0B-6A7C-4BA3-B18C-266FC3247B09}" type="presOf" srcId="{73D4D643-1EED-4C16-868A-D876B8643348}" destId="{9F69FBE8-4FB9-4A95-B8F2-E5353530888D}" srcOrd="0" destOrd="0" presId="urn:microsoft.com/office/officeart/2005/8/layout/hProcess3"/>
    <dgm:cxn modelId="{14CCDC7F-D3C4-47D4-B7A5-25E6D6268A0B}" type="presOf" srcId="{366FF9D7-DFF0-4D1F-A1A3-82E09E121DDA}" destId="{8DBA3CF4-1734-4C06-9D55-ED5FE2AC6C18}" srcOrd="0" destOrd="0" presId="urn:microsoft.com/office/officeart/2005/8/layout/hProcess3"/>
    <dgm:cxn modelId="{C13DEDC1-8B16-43BB-8D12-E5435B3FB9BB}" srcId="{73D4D643-1EED-4C16-868A-D876B8643348}" destId="{366FF9D7-DFF0-4D1F-A1A3-82E09E121DDA}" srcOrd="0" destOrd="0" parTransId="{96401E56-7BCC-497E-912B-A886D649E5D4}" sibTransId="{79F63D6B-0A19-4F6C-86BB-8251D89DB6D7}"/>
    <dgm:cxn modelId="{35E46255-F43D-432E-B560-0C0A8F98337B}" type="presParOf" srcId="{9F69FBE8-4FB9-4A95-B8F2-E5353530888D}" destId="{EB40DC28-C103-4018-9563-17A421BFFD94}" srcOrd="0" destOrd="0" presId="urn:microsoft.com/office/officeart/2005/8/layout/hProcess3"/>
    <dgm:cxn modelId="{50959B45-51C7-4A70-832B-963F82FF1CB1}" type="presParOf" srcId="{9F69FBE8-4FB9-4A95-B8F2-E5353530888D}" destId="{409B5AE7-A495-4FDA-8DD7-B5A1FF7501E3}" srcOrd="1" destOrd="0" presId="urn:microsoft.com/office/officeart/2005/8/layout/hProcess3"/>
    <dgm:cxn modelId="{8C6884C0-5AF7-43CC-92CB-F23820C76423}" type="presParOf" srcId="{409B5AE7-A495-4FDA-8DD7-B5A1FF7501E3}" destId="{68F2886E-5CDF-4E80-83BC-E74795D6A239}" srcOrd="0" destOrd="0" presId="urn:microsoft.com/office/officeart/2005/8/layout/hProcess3"/>
    <dgm:cxn modelId="{0F1C68B7-5DD4-405B-A344-337FB1D1E63D}" type="presParOf" srcId="{409B5AE7-A495-4FDA-8DD7-B5A1FF7501E3}" destId="{08ADBB78-1CBB-4E17-8472-D478D1B9131C}" srcOrd="1" destOrd="0" presId="urn:microsoft.com/office/officeart/2005/8/layout/hProcess3"/>
    <dgm:cxn modelId="{5CF20651-701F-440F-B2A4-7AD2C9441654}" type="presParOf" srcId="{08ADBB78-1CBB-4E17-8472-D478D1B9131C}" destId="{B32F5B62-932E-481A-BA59-6422674AC17A}" srcOrd="0" destOrd="0" presId="urn:microsoft.com/office/officeart/2005/8/layout/hProcess3"/>
    <dgm:cxn modelId="{D2E25E8D-E841-4B39-BC7B-94E4EF375F8E}" type="presParOf" srcId="{08ADBB78-1CBB-4E17-8472-D478D1B9131C}" destId="{8DBA3CF4-1734-4C06-9D55-ED5FE2AC6C18}" srcOrd="1" destOrd="0" presId="urn:microsoft.com/office/officeart/2005/8/layout/hProcess3"/>
    <dgm:cxn modelId="{F2D2E4D1-CD38-401F-BE1F-95F02E6A1BF2}" type="presParOf" srcId="{08ADBB78-1CBB-4E17-8472-D478D1B9131C}" destId="{6D785F25-776C-4031-B2BC-92862B54802B}" srcOrd="2" destOrd="0" presId="urn:microsoft.com/office/officeart/2005/8/layout/hProcess3"/>
    <dgm:cxn modelId="{CAD92BD4-1AEF-43F4-99A1-51D0045234E0}" type="presParOf" srcId="{08ADBB78-1CBB-4E17-8472-D478D1B9131C}" destId="{A3BEE66D-EAAB-4445-A157-493C8C471FEE}" srcOrd="3" destOrd="0" presId="urn:microsoft.com/office/officeart/2005/8/layout/hProcess3"/>
    <dgm:cxn modelId="{5D89384F-4812-40E8-BC68-0A1E82268AF6}" type="presParOf" srcId="{409B5AE7-A495-4FDA-8DD7-B5A1FF7501E3}" destId="{2371EB78-0886-48F6-98A9-13872CD3566D}" srcOrd="2" destOrd="0" presId="urn:microsoft.com/office/officeart/2005/8/layout/hProcess3"/>
    <dgm:cxn modelId="{73D96C30-6D40-42CB-B174-8377C9580212}" type="presParOf" srcId="{409B5AE7-A495-4FDA-8DD7-B5A1FF7501E3}" destId="{CC38410E-64CE-4DA7-9CF4-D0F7C3CC3619}" srcOrd="3" destOrd="0" presId="urn:microsoft.com/office/officeart/2005/8/layout/hProcess3"/>
    <dgm:cxn modelId="{0BA2C64E-108E-4BA4-AB4C-996835D32252}" type="presParOf" srcId="{409B5AE7-A495-4FDA-8DD7-B5A1FF7501E3}" destId="{0AC9E6C1-0F9A-4AF8-BB91-BE52FB25E343}" srcOrd="4" destOrd="0" presId="urn:microsoft.com/office/officeart/2005/8/layout/h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4D643-1EED-4C16-868A-D876B864334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66FF9D7-DFF0-4D1F-A1A3-82E09E121DDA}">
      <dgm:prSet phldrT="[Texto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ES" sz="20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COOPERACIÓN INTERINSTITUCIONAL</a:t>
          </a:r>
          <a:endParaRPr lang="es-ES" sz="20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96401E56-7BCC-497E-912B-A886D649E5D4}" type="parTrans" cxnId="{C13DEDC1-8B16-43BB-8D12-E5435B3FB9BB}">
      <dgm:prSet/>
      <dgm:spPr/>
      <dgm:t>
        <a:bodyPr/>
        <a:lstStyle/>
        <a:p>
          <a:endParaRPr lang="es-ES"/>
        </a:p>
      </dgm:t>
    </dgm:pt>
    <dgm:pt modelId="{79F63D6B-0A19-4F6C-86BB-8251D89DB6D7}" type="sibTrans" cxnId="{C13DEDC1-8B16-43BB-8D12-E5435B3FB9BB}">
      <dgm:prSet/>
      <dgm:spPr/>
      <dgm:t>
        <a:bodyPr/>
        <a:lstStyle/>
        <a:p>
          <a:endParaRPr lang="es-ES"/>
        </a:p>
      </dgm:t>
    </dgm:pt>
    <dgm:pt modelId="{9F69FBE8-4FB9-4A95-B8F2-E5353530888D}" type="pres">
      <dgm:prSet presAssocID="{73D4D643-1EED-4C16-868A-D876B8643348}" presName="Name0" presStyleCnt="0">
        <dgm:presLayoutVars>
          <dgm:dir/>
          <dgm:animLvl val="lvl"/>
          <dgm:resizeHandles val="exact"/>
        </dgm:presLayoutVars>
      </dgm:prSet>
      <dgm:spPr/>
    </dgm:pt>
    <dgm:pt modelId="{EB40DC28-C103-4018-9563-17A421BFFD94}" type="pres">
      <dgm:prSet presAssocID="{73D4D643-1EED-4C16-868A-D876B8643348}" presName="dummy" presStyleCnt="0"/>
      <dgm:spPr/>
    </dgm:pt>
    <dgm:pt modelId="{409B5AE7-A495-4FDA-8DD7-B5A1FF7501E3}" type="pres">
      <dgm:prSet presAssocID="{73D4D643-1EED-4C16-868A-D876B8643348}" presName="linH" presStyleCnt="0"/>
      <dgm:spPr/>
    </dgm:pt>
    <dgm:pt modelId="{68F2886E-5CDF-4E80-83BC-E74795D6A239}" type="pres">
      <dgm:prSet presAssocID="{73D4D643-1EED-4C16-868A-D876B8643348}" presName="padding1" presStyleCnt="0"/>
      <dgm:spPr/>
    </dgm:pt>
    <dgm:pt modelId="{08ADBB78-1CBB-4E17-8472-D478D1B9131C}" type="pres">
      <dgm:prSet presAssocID="{366FF9D7-DFF0-4D1F-A1A3-82E09E121DDA}" presName="linV" presStyleCnt="0"/>
      <dgm:spPr/>
    </dgm:pt>
    <dgm:pt modelId="{B32F5B62-932E-481A-BA59-6422674AC17A}" type="pres">
      <dgm:prSet presAssocID="{366FF9D7-DFF0-4D1F-A1A3-82E09E121DDA}" presName="spVertical1" presStyleCnt="0"/>
      <dgm:spPr/>
    </dgm:pt>
    <dgm:pt modelId="{8DBA3CF4-1734-4C06-9D55-ED5FE2AC6C18}" type="pres">
      <dgm:prSet presAssocID="{366FF9D7-DFF0-4D1F-A1A3-82E09E121DDA}" presName="parTx" presStyleLbl="revTx" presStyleIdx="0" presStyleCnt="1" custScaleX="135000" custLinFactNeighborX="-6814" custLinFactNeighborY="95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785F25-776C-4031-B2BC-92862B54802B}" type="pres">
      <dgm:prSet presAssocID="{366FF9D7-DFF0-4D1F-A1A3-82E09E121DDA}" presName="spVertical2" presStyleCnt="0"/>
      <dgm:spPr/>
    </dgm:pt>
    <dgm:pt modelId="{A3BEE66D-EAAB-4445-A157-493C8C471FEE}" type="pres">
      <dgm:prSet presAssocID="{366FF9D7-DFF0-4D1F-A1A3-82E09E121DDA}" presName="spVertical3" presStyleCnt="0"/>
      <dgm:spPr/>
    </dgm:pt>
    <dgm:pt modelId="{2371EB78-0886-48F6-98A9-13872CD3566D}" type="pres">
      <dgm:prSet presAssocID="{73D4D643-1EED-4C16-868A-D876B8643348}" presName="padding2" presStyleCnt="0"/>
      <dgm:spPr/>
    </dgm:pt>
    <dgm:pt modelId="{CC38410E-64CE-4DA7-9CF4-D0F7C3CC3619}" type="pres">
      <dgm:prSet presAssocID="{73D4D643-1EED-4C16-868A-D876B8643348}" presName="negArrow" presStyleCnt="0"/>
      <dgm:spPr/>
    </dgm:pt>
    <dgm:pt modelId="{0AC9E6C1-0F9A-4AF8-BB91-BE52FB25E343}" type="pres">
      <dgm:prSet presAssocID="{73D4D643-1EED-4C16-868A-D876B8643348}" presName="backgroundArrow" presStyleLbl="node1" presStyleIdx="0" presStyleCnt="1" custScaleY="481233" custLinFactNeighborX="202" custLinFactNeighborY="-1972"/>
      <dgm:spPr>
        <a:solidFill>
          <a:srgbClr val="C00000"/>
        </a:solidFill>
      </dgm:spPr>
      <dgm:t>
        <a:bodyPr/>
        <a:lstStyle/>
        <a:p>
          <a:endParaRPr lang="es-ES"/>
        </a:p>
      </dgm:t>
    </dgm:pt>
  </dgm:ptLst>
  <dgm:cxnLst>
    <dgm:cxn modelId="{F6B862FE-824D-4283-BA31-5E0C790E07A4}" type="presOf" srcId="{73D4D643-1EED-4C16-868A-D876B8643348}" destId="{9F69FBE8-4FB9-4A95-B8F2-E5353530888D}" srcOrd="0" destOrd="0" presId="urn:microsoft.com/office/officeart/2005/8/layout/hProcess3"/>
    <dgm:cxn modelId="{C13DEDC1-8B16-43BB-8D12-E5435B3FB9BB}" srcId="{73D4D643-1EED-4C16-868A-D876B8643348}" destId="{366FF9D7-DFF0-4D1F-A1A3-82E09E121DDA}" srcOrd="0" destOrd="0" parTransId="{96401E56-7BCC-497E-912B-A886D649E5D4}" sibTransId="{79F63D6B-0A19-4F6C-86BB-8251D89DB6D7}"/>
    <dgm:cxn modelId="{8914D876-B52A-49D6-AF3C-C51EB8A3045C}" type="presOf" srcId="{366FF9D7-DFF0-4D1F-A1A3-82E09E121DDA}" destId="{8DBA3CF4-1734-4C06-9D55-ED5FE2AC6C18}" srcOrd="0" destOrd="0" presId="urn:microsoft.com/office/officeart/2005/8/layout/hProcess3"/>
    <dgm:cxn modelId="{52DE5623-B6E3-4D9B-86FA-A8F5CDC15A99}" type="presParOf" srcId="{9F69FBE8-4FB9-4A95-B8F2-E5353530888D}" destId="{EB40DC28-C103-4018-9563-17A421BFFD94}" srcOrd="0" destOrd="0" presId="urn:microsoft.com/office/officeart/2005/8/layout/hProcess3"/>
    <dgm:cxn modelId="{DE962FE7-9B4E-42CC-9AF6-223E7AF61640}" type="presParOf" srcId="{9F69FBE8-4FB9-4A95-B8F2-E5353530888D}" destId="{409B5AE7-A495-4FDA-8DD7-B5A1FF7501E3}" srcOrd="1" destOrd="0" presId="urn:microsoft.com/office/officeart/2005/8/layout/hProcess3"/>
    <dgm:cxn modelId="{0335580A-47ED-4ACB-9CDC-33CB67E85CE9}" type="presParOf" srcId="{409B5AE7-A495-4FDA-8DD7-B5A1FF7501E3}" destId="{68F2886E-5CDF-4E80-83BC-E74795D6A239}" srcOrd="0" destOrd="0" presId="urn:microsoft.com/office/officeart/2005/8/layout/hProcess3"/>
    <dgm:cxn modelId="{9DFB26D7-6AEE-4EEC-846F-E59557CA8C89}" type="presParOf" srcId="{409B5AE7-A495-4FDA-8DD7-B5A1FF7501E3}" destId="{08ADBB78-1CBB-4E17-8472-D478D1B9131C}" srcOrd="1" destOrd="0" presId="urn:microsoft.com/office/officeart/2005/8/layout/hProcess3"/>
    <dgm:cxn modelId="{77C055C0-904D-4DC4-BEEF-03E4D154FE45}" type="presParOf" srcId="{08ADBB78-1CBB-4E17-8472-D478D1B9131C}" destId="{B32F5B62-932E-481A-BA59-6422674AC17A}" srcOrd="0" destOrd="0" presId="urn:microsoft.com/office/officeart/2005/8/layout/hProcess3"/>
    <dgm:cxn modelId="{32BA5049-6F0F-4089-9273-677744F89AB6}" type="presParOf" srcId="{08ADBB78-1CBB-4E17-8472-D478D1B9131C}" destId="{8DBA3CF4-1734-4C06-9D55-ED5FE2AC6C18}" srcOrd="1" destOrd="0" presId="urn:microsoft.com/office/officeart/2005/8/layout/hProcess3"/>
    <dgm:cxn modelId="{1FE08279-E8EB-48A1-B87A-9E9DF824AD7D}" type="presParOf" srcId="{08ADBB78-1CBB-4E17-8472-D478D1B9131C}" destId="{6D785F25-776C-4031-B2BC-92862B54802B}" srcOrd="2" destOrd="0" presId="urn:microsoft.com/office/officeart/2005/8/layout/hProcess3"/>
    <dgm:cxn modelId="{A4FD322E-E716-43AF-B598-9A1358A2D550}" type="presParOf" srcId="{08ADBB78-1CBB-4E17-8472-D478D1B9131C}" destId="{A3BEE66D-EAAB-4445-A157-493C8C471FEE}" srcOrd="3" destOrd="0" presId="urn:microsoft.com/office/officeart/2005/8/layout/hProcess3"/>
    <dgm:cxn modelId="{686E91A0-8A9C-4210-B1AD-E9663BBBD63D}" type="presParOf" srcId="{409B5AE7-A495-4FDA-8DD7-B5A1FF7501E3}" destId="{2371EB78-0886-48F6-98A9-13872CD3566D}" srcOrd="2" destOrd="0" presId="urn:microsoft.com/office/officeart/2005/8/layout/hProcess3"/>
    <dgm:cxn modelId="{5389A99C-6502-4D93-8870-EC588AB65F69}" type="presParOf" srcId="{409B5AE7-A495-4FDA-8DD7-B5A1FF7501E3}" destId="{CC38410E-64CE-4DA7-9CF4-D0F7C3CC3619}" srcOrd="3" destOrd="0" presId="urn:microsoft.com/office/officeart/2005/8/layout/hProcess3"/>
    <dgm:cxn modelId="{D7A4DD63-DA3C-43AF-92AA-F66EEC4DDCA5}" type="presParOf" srcId="{409B5AE7-A495-4FDA-8DD7-B5A1FF7501E3}" destId="{0AC9E6C1-0F9A-4AF8-BB91-BE52FB25E343}" srcOrd="4" destOrd="0" presId="urn:microsoft.com/office/officeart/2005/8/layout/h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6FC0B-7FCA-48B4-9FB2-FFAF1DDC4514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028B7344-2BAC-4A2F-9F7D-20A7D9E8366F}">
      <dgm:prSet phldrT="[Texto]"/>
      <dgm:spPr/>
      <dgm:t>
        <a:bodyPr/>
        <a:lstStyle/>
        <a:p>
          <a:pPr rtl="0"/>
          <a:r>
            <a:rPr kumimoji="0" lang="es-ES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MISIÓN SOLIDARIA “MANUELA ESPEJO</a:t>
          </a:r>
          <a:endParaRPr lang="es-ES" dirty="0"/>
        </a:p>
      </dgm:t>
    </dgm:pt>
    <dgm:pt modelId="{EA442816-F97B-4E44-96DA-EA551606515D}" type="parTrans" cxnId="{629C605A-F984-4567-9504-9415BDE7FF3A}">
      <dgm:prSet/>
      <dgm:spPr/>
      <dgm:t>
        <a:bodyPr/>
        <a:lstStyle/>
        <a:p>
          <a:endParaRPr lang="es-ES"/>
        </a:p>
      </dgm:t>
    </dgm:pt>
    <dgm:pt modelId="{17AD7DEA-A0CD-4A89-9735-D1748A68FEB8}" type="sibTrans" cxnId="{629C605A-F984-4567-9504-9415BDE7FF3A}">
      <dgm:prSet/>
      <dgm:spPr/>
      <dgm:t>
        <a:bodyPr/>
        <a:lstStyle/>
        <a:p>
          <a:endParaRPr lang="es-ES"/>
        </a:p>
      </dgm:t>
    </dgm:pt>
    <dgm:pt modelId="{E671932D-8CDB-4327-A9BC-3443266E9820}">
      <dgm:prSet phldrT="[Texto]"/>
      <dgm:spPr/>
      <dgm:t>
        <a:bodyPr/>
        <a:lstStyle/>
        <a:p>
          <a:r>
            <a:rPr kumimoji="0" lang="es-ES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ARCES</a:t>
          </a:r>
          <a:endParaRPr lang="es-ES" dirty="0"/>
        </a:p>
      </dgm:t>
    </dgm:pt>
    <dgm:pt modelId="{93180031-A188-4346-9428-E34F7CE2B905}" type="parTrans" cxnId="{4B7CF987-0D5F-44FD-97C8-3F8CB942B82A}">
      <dgm:prSet/>
      <dgm:spPr/>
      <dgm:t>
        <a:bodyPr/>
        <a:lstStyle/>
        <a:p>
          <a:endParaRPr lang="es-ES"/>
        </a:p>
      </dgm:t>
    </dgm:pt>
    <dgm:pt modelId="{2A654DBA-3166-4682-B28E-75D137062DC5}" type="sibTrans" cxnId="{4B7CF987-0D5F-44FD-97C8-3F8CB942B82A}">
      <dgm:prSet/>
      <dgm:spPr/>
      <dgm:t>
        <a:bodyPr/>
        <a:lstStyle/>
        <a:p>
          <a:endParaRPr lang="es-ES"/>
        </a:p>
      </dgm:t>
    </dgm:pt>
    <dgm:pt modelId="{C30297BE-B601-4201-A8BA-9EFA058BF71C}">
      <dgm:prSet phldrT="[Texto]"/>
      <dgm:spPr/>
      <dgm:t>
        <a:bodyPr/>
        <a:lstStyle/>
        <a:p>
          <a:r>
            <a:rPr kumimoji="0" lang="es-ES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PROGRAMA INTI</a:t>
          </a:r>
          <a:endParaRPr lang="es-ES" dirty="0"/>
        </a:p>
      </dgm:t>
    </dgm:pt>
    <dgm:pt modelId="{6DDDF75E-DD33-4D2A-93AE-CB157EB17F5E}" type="parTrans" cxnId="{2DA4C692-29A5-4AEE-BC2C-331D1C45CADC}">
      <dgm:prSet/>
      <dgm:spPr/>
      <dgm:t>
        <a:bodyPr/>
        <a:lstStyle/>
        <a:p>
          <a:endParaRPr lang="es-ES"/>
        </a:p>
      </dgm:t>
    </dgm:pt>
    <dgm:pt modelId="{F876F339-04CB-4E40-B9A6-7AC31CCA8D09}" type="sibTrans" cxnId="{2DA4C692-29A5-4AEE-BC2C-331D1C45CADC}">
      <dgm:prSet/>
      <dgm:spPr/>
      <dgm:t>
        <a:bodyPr/>
        <a:lstStyle/>
        <a:p>
          <a:endParaRPr lang="es-ES"/>
        </a:p>
      </dgm:t>
    </dgm:pt>
    <dgm:pt modelId="{CEADD1A6-4AD0-4C31-9D68-9031D09F57E7}">
      <dgm:prSet/>
      <dgm:spPr/>
      <dgm:t>
        <a:bodyPr/>
        <a:lstStyle/>
        <a:p>
          <a:r>
            <a:rPr kumimoji="0" lang="es-ES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CEDULACIÓN A PERSONAS PRIVADAS DE LA LIBERTAD</a:t>
          </a:r>
          <a:endParaRPr lang="es-ES" dirty="0"/>
        </a:p>
      </dgm:t>
    </dgm:pt>
    <dgm:pt modelId="{F0C8B2C1-109C-450B-A5A5-2754534FAECB}" type="parTrans" cxnId="{2DBC04CE-BA32-4A53-93BC-2570CDA92D4A}">
      <dgm:prSet/>
      <dgm:spPr/>
      <dgm:t>
        <a:bodyPr/>
        <a:lstStyle/>
        <a:p>
          <a:endParaRPr lang="es-ES"/>
        </a:p>
      </dgm:t>
    </dgm:pt>
    <dgm:pt modelId="{4CB9CFD5-706B-4228-B359-1FDCE4596A0E}" type="sibTrans" cxnId="{2DBC04CE-BA32-4A53-93BC-2570CDA92D4A}">
      <dgm:prSet/>
      <dgm:spPr/>
      <dgm:t>
        <a:bodyPr/>
        <a:lstStyle/>
        <a:p>
          <a:endParaRPr lang="es-ES"/>
        </a:p>
      </dgm:t>
    </dgm:pt>
    <dgm:pt modelId="{7CA29C59-0986-4A3E-9ABB-169769210A9D}">
      <dgm:prSet/>
      <dgm:spPr/>
      <dgm:t>
        <a:bodyPr/>
        <a:lstStyle/>
        <a:p>
          <a:r>
            <a:rPr kumimoji="0" lang="es-ES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BRIGADAS SOLIDARIAS </a:t>
          </a:r>
          <a:endParaRPr lang="es-ES" dirty="0"/>
        </a:p>
      </dgm:t>
    </dgm:pt>
    <dgm:pt modelId="{F1163CF8-5610-44D1-9D14-19BB72321382}" type="parTrans" cxnId="{BEB1BD81-FB05-4F59-B0F8-3A087A0DA956}">
      <dgm:prSet/>
      <dgm:spPr/>
      <dgm:t>
        <a:bodyPr/>
        <a:lstStyle/>
        <a:p>
          <a:endParaRPr lang="es-ES"/>
        </a:p>
      </dgm:t>
    </dgm:pt>
    <dgm:pt modelId="{DA226F2F-AC27-40E0-803E-900DD291E0D4}" type="sibTrans" cxnId="{BEB1BD81-FB05-4F59-B0F8-3A087A0DA956}">
      <dgm:prSet/>
      <dgm:spPr/>
      <dgm:t>
        <a:bodyPr/>
        <a:lstStyle/>
        <a:p>
          <a:endParaRPr lang="es-ES"/>
        </a:p>
      </dgm:t>
    </dgm:pt>
    <dgm:pt modelId="{4C83AE46-7E96-4467-BCAF-80433946C66B}" type="pres">
      <dgm:prSet presAssocID="{8D06FC0B-7FCA-48B4-9FB2-FFAF1DDC4514}" presName="linearFlow" presStyleCnt="0">
        <dgm:presLayoutVars>
          <dgm:dir/>
          <dgm:resizeHandles val="exact"/>
        </dgm:presLayoutVars>
      </dgm:prSet>
      <dgm:spPr/>
    </dgm:pt>
    <dgm:pt modelId="{5F303BC1-0E14-4CB8-B63D-2B7EF04B99F0}" type="pres">
      <dgm:prSet presAssocID="{028B7344-2BAC-4A2F-9F7D-20A7D9E8366F}" presName="composite" presStyleCnt="0"/>
      <dgm:spPr/>
    </dgm:pt>
    <dgm:pt modelId="{A99758FF-6BCD-4E75-9C9C-DB614A87AC50}" type="pres">
      <dgm:prSet presAssocID="{028B7344-2BAC-4A2F-9F7D-20A7D9E8366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4F63087-6711-4EBD-AD9D-9AE1ECEFE6AA}" type="pres">
      <dgm:prSet presAssocID="{028B7344-2BAC-4A2F-9F7D-20A7D9E8366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87AD0-8BFE-4B33-849B-80A795303A55}" type="pres">
      <dgm:prSet presAssocID="{17AD7DEA-A0CD-4A89-9735-D1748A68FEB8}" presName="spacing" presStyleCnt="0"/>
      <dgm:spPr/>
    </dgm:pt>
    <dgm:pt modelId="{1A22F222-20C5-4E6D-A885-61FD4061AFD1}" type="pres">
      <dgm:prSet presAssocID="{E671932D-8CDB-4327-A9BC-3443266E9820}" presName="composite" presStyleCnt="0"/>
      <dgm:spPr/>
    </dgm:pt>
    <dgm:pt modelId="{BA0FFECB-DC42-44A0-8AC8-062CF3C4FB75}" type="pres">
      <dgm:prSet presAssocID="{E671932D-8CDB-4327-A9BC-3443266E982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B062F0D-FE10-494E-BC70-6B6CFBD3B33A}" type="pres">
      <dgm:prSet presAssocID="{E671932D-8CDB-4327-A9BC-3443266E982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0D929-E40D-437F-8CE7-956403A1C98F}" type="pres">
      <dgm:prSet presAssocID="{2A654DBA-3166-4682-B28E-75D137062DC5}" presName="spacing" presStyleCnt="0"/>
      <dgm:spPr/>
    </dgm:pt>
    <dgm:pt modelId="{E2CFFA66-60A6-4047-9FEE-A8835952BEA5}" type="pres">
      <dgm:prSet presAssocID="{C30297BE-B601-4201-A8BA-9EFA058BF71C}" presName="composite" presStyleCnt="0"/>
      <dgm:spPr/>
    </dgm:pt>
    <dgm:pt modelId="{99DAD468-4DA6-4418-A38A-F00FA3F913E3}" type="pres">
      <dgm:prSet presAssocID="{C30297BE-B601-4201-A8BA-9EFA058BF71C}" presName="imgShp" presStyleLbl="fgImgPlace1" presStyleIdx="2" presStyleCnt="5" custLinFactNeighborX="3039" custLinFactNeighborY="46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00B81D0-3EFF-4230-957A-5BBE96B87245}" type="pres">
      <dgm:prSet presAssocID="{C30297BE-B601-4201-A8BA-9EFA058BF71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73E46F-8CAD-42D6-A907-D62F7D673586}" type="pres">
      <dgm:prSet presAssocID="{F876F339-04CB-4E40-B9A6-7AC31CCA8D09}" presName="spacing" presStyleCnt="0"/>
      <dgm:spPr/>
    </dgm:pt>
    <dgm:pt modelId="{465BEAD3-7A56-4B1B-BD57-0AD8E76A840B}" type="pres">
      <dgm:prSet presAssocID="{CEADD1A6-4AD0-4C31-9D68-9031D09F57E7}" presName="composite" presStyleCnt="0"/>
      <dgm:spPr/>
    </dgm:pt>
    <dgm:pt modelId="{7A11013F-E806-4646-8BFA-63AC3872F36A}" type="pres">
      <dgm:prSet presAssocID="{CEADD1A6-4AD0-4C31-9D68-9031D09F57E7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9B20B5E-B7BC-4CE4-9C1E-61CFC637E5A6}" type="pres">
      <dgm:prSet presAssocID="{CEADD1A6-4AD0-4C31-9D68-9031D09F57E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1E28D4-34D9-4138-BE46-C27A0D0A01FE}" type="pres">
      <dgm:prSet presAssocID="{4CB9CFD5-706B-4228-B359-1FDCE4596A0E}" presName="spacing" presStyleCnt="0"/>
      <dgm:spPr/>
    </dgm:pt>
    <dgm:pt modelId="{0CC3AEAD-EA6D-497D-B0FB-F65C7FF85FE0}" type="pres">
      <dgm:prSet presAssocID="{7CA29C59-0986-4A3E-9ABB-169769210A9D}" presName="composite" presStyleCnt="0"/>
      <dgm:spPr/>
    </dgm:pt>
    <dgm:pt modelId="{77E3C0B5-6427-4878-9D35-0E5ADC258DF2}" type="pres">
      <dgm:prSet presAssocID="{7CA29C59-0986-4A3E-9ABB-169769210A9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D5E2CA2-6CF4-4606-BF70-8CECE274BBB1}" type="pres">
      <dgm:prSet presAssocID="{7CA29C59-0986-4A3E-9ABB-169769210A9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1BD81-FB05-4F59-B0F8-3A087A0DA956}" srcId="{8D06FC0B-7FCA-48B4-9FB2-FFAF1DDC4514}" destId="{7CA29C59-0986-4A3E-9ABB-169769210A9D}" srcOrd="4" destOrd="0" parTransId="{F1163CF8-5610-44D1-9D14-19BB72321382}" sibTransId="{DA226F2F-AC27-40E0-803E-900DD291E0D4}"/>
    <dgm:cxn modelId="{2DBC04CE-BA32-4A53-93BC-2570CDA92D4A}" srcId="{8D06FC0B-7FCA-48B4-9FB2-FFAF1DDC4514}" destId="{CEADD1A6-4AD0-4C31-9D68-9031D09F57E7}" srcOrd="3" destOrd="0" parTransId="{F0C8B2C1-109C-450B-A5A5-2754534FAECB}" sibTransId="{4CB9CFD5-706B-4228-B359-1FDCE4596A0E}"/>
    <dgm:cxn modelId="{5A2E1EBB-4927-43A8-B94D-7C086F3E19E7}" type="presOf" srcId="{8D06FC0B-7FCA-48B4-9FB2-FFAF1DDC4514}" destId="{4C83AE46-7E96-4467-BCAF-80433946C66B}" srcOrd="0" destOrd="0" presId="urn:microsoft.com/office/officeart/2005/8/layout/vList3"/>
    <dgm:cxn modelId="{5D787FB2-6FC5-4DB7-84B8-9DB86C1A32FE}" type="presOf" srcId="{CEADD1A6-4AD0-4C31-9D68-9031D09F57E7}" destId="{F9B20B5E-B7BC-4CE4-9C1E-61CFC637E5A6}" srcOrd="0" destOrd="0" presId="urn:microsoft.com/office/officeart/2005/8/layout/vList3"/>
    <dgm:cxn modelId="{629C605A-F984-4567-9504-9415BDE7FF3A}" srcId="{8D06FC0B-7FCA-48B4-9FB2-FFAF1DDC4514}" destId="{028B7344-2BAC-4A2F-9F7D-20A7D9E8366F}" srcOrd="0" destOrd="0" parTransId="{EA442816-F97B-4E44-96DA-EA551606515D}" sibTransId="{17AD7DEA-A0CD-4A89-9735-D1748A68FEB8}"/>
    <dgm:cxn modelId="{2DA4C692-29A5-4AEE-BC2C-331D1C45CADC}" srcId="{8D06FC0B-7FCA-48B4-9FB2-FFAF1DDC4514}" destId="{C30297BE-B601-4201-A8BA-9EFA058BF71C}" srcOrd="2" destOrd="0" parTransId="{6DDDF75E-DD33-4D2A-93AE-CB157EB17F5E}" sibTransId="{F876F339-04CB-4E40-B9A6-7AC31CCA8D09}"/>
    <dgm:cxn modelId="{AF1BCCBD-1090-47B2-928E-81E271688A31}" type="presOf" srcId="{E671932D-8CDB-4327-A9BC-3443266E9820}" destId="{4B062F0D-FE10-494E-BC70-6B6CFBD3B33A}" srcOrd="0" destOrd="0" presId="urn:microsoft.com/office/officeart/2005/8/layout/vList3"/>
    <dgm:cxn modelId="{E59ABA31-74AC-4B7D-A217-8B2C771E2E29}" type="presOf" srcId="{7CA29C59-0986-4A3E-9ABB-169769210A9D}" destId="{CD5E2CA2-6CF4-4606-BF70-8CECE274BBB1}" srcOrd="0" destOrd="0" presId="urn:microsoft.com/office/officeart/2005/8/layout/vList3"/>
    <dgm:cxn modelId="{4B7CF987-0D5F-44FD-97C8-3F8CB942B82A}" srcId="{8D06FC0B-7FCA-48B4-9FB2-FFAF1DDC4514}" destId="{E671932D-8CDB-4327-A9BC-3443266E9820}" srcOrd="1" destOrd="0" parTransId="{93180031-A188-4346-9428-E34F7CE2B905}" sibTransId="{2A654DBA-3166-4682-B28E-75D137062DC5}"/>
    <dgm:cxn modelId="{80DAC130-C138-4694-8EC4-D7D5E619F283}" type="presOf" srcId="{C30297BE-B601-4201-A8BA-9EFA058BF71C}" destId="{E00B81D0-3EFF-4230-957A-5BBE96B87245}" srcOrd="0" destOrd="0" presId="urn:microsoft.com/office/officeart/2005/8/layout/vList3"/>
    <dgm:cxn modelId="{108780FE-B644-4698-872E-CB81772D3C00}" type="presOf" srcId="{028B7344-2BAC-4A2F-9F7D-20A7D9E8366F}" destId="{24F63087-6711-4EBD-AD9D-9AE1ECEFE6AA}" srcOrd="0" destOrd="0" presId="urn:microsoft.com/office/officeart/2005/8/layout/vList3"/>
    <dgm:cxn modelId="{C0F0B224-51EF-4083-A157-0979404BB66F}" type="presParOf" srcId="{4C83AE46-7E96-4467-BCAF-80433946C66B}" destId="{5F303BC1-0E14-4CB8-B63D-2B7EF04B99F0}" srcOrd="0" destOrd="0" presId="urn:microsoft.com/office/officeart/2005/8/layout/vList3"/>
    <dgm:cxn modelId="{C707456F-F3B5-4F8A-B99A-194DD397138E}" type="presParOf" srcId="{5F303BC1-0E14-4CB8-B63D-2B7EF04B99F0}" destId="{A99758FF-6BCD-4E75-9C9C-DB614A87AC50}" srcOrd="0" destOrd="0" presId="urn:microsoft.com/office/officeart/2005/8/layout/vList3"/>
    <dgm:cxn modelId="{452F6138-1F0B-4913-9515-B3F3EFDC5554}" type="presParOf" srcId="{5F303BC1-0E14-4CB8-B63D-2B7EF04B99F0}" destId="{24F63087-6711-4EBD-AD9D-9AE1ECEFE6AA}" srcOrd="1" destOrd="0" presId="urn:microsoft.com/office/officeart/2005/8/layout/vList3"/>
    <dgm:cxn modelId="{5ED626D0-A025-474C-8CE4-7107D862A567}" type="presParOf" srcId="{4C83AE46-7E96-4467-BCAF-80433946C66B}" destId="{04787AD0-8BFE-4B33-849B-80A795303A55}" srcOrd="1" destOrd="0" presId="urn:microsoft.com/office/officeart/2005/8/layout/vList3"/>
    <dgm:cxn modelId="{EA0B1B52-977D-437F-A899-6B404FE503CE}" type="presParOf" srcId="{4C83AE46-7E96-4467-BCAF-80433946C66B}" destId="{1A22F222-20C5-4E6D-A885-61FD4061AFD1}" srcOrd="2" destOrd="0" presId="urn:microsoft.com/office/officeart/2005/8/layout/vList3"/>
    <dgm:cxn modelId="{C95F5B5E-2ADE-47AD-B115-14E1B188339E}" type="presParOf" srcId="{1A22F222-20C5-4E6D-A885-61FD4061AFD1}" destId="{BA0FFECB-DC42-44A0-8AC8-062CF3C4FB75}" srcOrd="0" destOrd="0" presId="urn:microsoft.com/office/officeart/2005/8/layout/vList3"/>
    <dgm:cxn modelId="{0A01583C-B0D3-4161-864B-59CF5A3F5E26}" type="presParOf" srcId="{1A22F222-20C5-4E6D-A885-61FD4061AFD1}" destId="{4B062F0D-FE10-494E-BC70-6B6CFBD3B33A}" srcOrd="1" destOrd="0" presId="urn:microsoft.com/office/officeart/2005/8/layout/vList3"/>
    <dgm:cxn modelId="{EFD6FD54-BB25-4BB7-935E-22ADC0D6560F}" type="presParOf" srcId="{4C83AE46-7E96-4467-BCAF-80433946C66B}" destId="{FE60D929-E40D-437F-8CE7-956403A1C98F}" srcOrd="3" destOrd="0" presId="urn:microsoft.com/office/officeart/2005/8/layout/vList3"/>
    <dgm:cxn modelId="{2F9CCE51-4169-426D-A4CE-857447604F9B}" type="presParOf" srcId="{4C83AE46-7E96-4467-BCAF-80433946C66B}" destId="{E2CFFA66-60A6-4047-9FEE-A8835952BEA5}" srcOrd="4" destOrd="0" presId="urn:microsoft.com/office/officeart/2005/8/layout/vList3"/>
    <dgm:cxn modelId="{5F19DE20-35D4-4001-B8FA-DBA1FA6AE896}" type="presParOf" srcId="{E2CFFA66-60A6-4047-9FEE-A8835952BEA5}" destId="{99DAD468-4DA6-4418-A38A-F00FA3F913E3}" srcOrd="0" destOrd="0" presId="urn:microsoft.com/office/officeart/2005/8/layout/vList3"/>
    <dgm:cxn modelId="{AF0C382A-1533-4AD4-9076-A28F68A82010}" type="presParOf" srcId="{E2CFFA66-60A6-4047-9FEE-A8835952BEA5}" destId="{E00B81D0-3EFF-4230-957A-5BBE96B87245}" srcOrd="1" destOrd="0" presId="urn:microsoft.com/office/officeart/2005/8/layout/vList3"/>
    <dgm:cxn modelId="{62306025-5BF4-4403-AA94-39D735687382}" type="presParOf" srcId="{4C83AE46-7E96-4467-BCAF-80433946C66B}" destId="{E373E46F-8CAD-42D6-A907-D62F7D673586}" srcOrd="5" destOrd="0" presId="urn:microsoft.com/office/officeart/2005/8/layout/vList3"/>
    <dgm:cxn modelId="{9251C74B-6E2E-466F-8018-FB6EDAED0B20}" type="presParOf" srcId="{4C83AE46-7E96-4467-BCAF-80433946C66B}" destId="{465BEAD3-7A56-4B1B-BD57-0AD8E76A840B}" srcOrd="6" destOrd="0" presId="urn:microsoft.com/office/officeart/2005/8/layout/vList3"/>
    <dgm:cxn modelId="{28C7163D-6C54-4B91-8DCF-B0C1013735EE}" type="presParOf" srcId="{465BEAD3-7A56-4B1B-BD57-0AD8E76A840B}" destId="{7A11013F-E806-4646-8BFA-63AC3872F36A}" srcOrd="0" destOrd="0" presId="urn:microsoft.com/office/officeart/2005/8/layout/vList3"/>
    <dgm:cxn modelId="{18BCA12B-33B6-4574-BE95-5751F1C002B5}" type="presParOf" srcId="{465BEAD3-7A56-4B1B-BD57-0AD8E76A840B}" destId="{F9B20B5E-B7BC-4CE4-9C1E-61CFC637E5A6}" srcOrd="1" destOrd="0" presId="urn:microsoft.com/office/officeart/2005/8/layout/vList3"/>
    <dgm:cxn modelId="{A7C16847-DE0F-4758-89B1-2572553B087A}" type="presParOf" srcId="{4C83AE46-7E96-4467-BCAF-80433946C66B}" destId="{261E28D4-34D9-4138-BE46-C27A0D0A01FE}" srcOrd="7" destOrd="0" presId="urn:microsoft.com/office/officeart/2005/8/layout/vList3"/>
    <dgm:cxn modelId="{A719E893-C200-4033-B1B0-F479225F7207}" type="presParOf" srcId="{4C83AE46-7E96-4467-BCAF-80433946C66B}" destId="{0CC3AEAD-EA6D-497D-B0FB-F65C7FF85FE0}" srcOrd="8" destOrd="0" presId="urn:microsoft.com/office/officeart/2005/8/layout/vList3"/>
    <dgm:cxn modelId="{2F0DA788-F3CE-4277-887F-25386F745ABB}" type="presParOf" srcId="{0CC3AEAD-EA6D-497D-B0FB-F65C7FF85FE0}" destId="{77E3C0B5-6427-4878-9D35-0E5ADC258DF2}" srcOrd="0" destOrd="0" presId="urn:microsoft.com/office/officeart/2005/8/layout/vList3"/>
    <dgm:cxn modelId="{80683048-D7D1-41C0-885F-7D36BE8A4BE3}" type="presParOf" srcId="{0CC3AEAD-EA6D-497D-B0FB-F65C7FF85FE0}" destId="{CD5E2CA2-6CF4-4606-BF70-8CECE274BBB1}" srcOrd="1" destOrd="0" presId="urn:microsoft.com/office/officeart/2005/8/layout/vList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90DC-6E5C-4C1A-B35E-BE06060070BF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6D9C-9C37-43D8-BE89-E704330F78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06772E-C755-4724-A56E-A71994BD1006}" type="datetimeFigureOut">
              <a:rPr lang="es-ES" smtClean="0"/>
              <a:pPr/>
              <a:t>28/03/2011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3BB3BD-B092-4C86-9896-B5EBDCE40D8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image" Target="../media/image8.jpeg"/><Relationship Id="rId2" Type="http://schemas.openxmlformats.org/officeDocument/2006/relationships/image" Target="../media/image5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COMUNICACION SOCIAL\Escritorio\presentacion guatemala\plantilla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49023" cy="5857916"/>
          </a:xfrm>
          <a:prstGeom prst="rect">
            <a:avLst/>
          </a:prstGeom>
          <a:noFill/>
        </p:spPr>
      </p:pic>
      <p:pic>
        <p:nvPicPr>
          <p:cNvPr id="1026" name="Picture 2" descr="D:\Documents and Settings\COMUNICACION SOCIAL\Escritorio\logos\LOGO ECUADOR REGISTRO CIV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866" y="357166"/>
            <a:ext cx="3550646" cy="242889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000496" y="285749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Ecuador</a:t>
            </a: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76606"/>
            <a:ext cx="2857520" cy="2180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176624"/>
            <a:ext cx="2906970" cy="2180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643314"/>
            <a:ext cx="2906970" cy="2214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3 Marcador de contenido" descr="Foto-0011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650056"/>
            <a:ext cx="2857520" cy="214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401" y="1142984"/>
            <a:ext cx="2879819" cy="2160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7989" y="3660759"/>
            <a:ext cx="2879819" cy="2160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643296"/>
            <a:ext cx="2879819" cy="2160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1019" y="1158870"/>
            <a:ext cx="2859599" cy="21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0232" y="1000108"/>
            <a:ext cx="5857916" cy="499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s-ES" sz="2400" b="1" kern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Agencias </a:t>
            </a: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 Registro Civil en Establecimientos de Salud (ARCES)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b="1" kern="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b="1" kern="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El Registro Civil lleva adelante el Programa ARCES que tiene como propósito el combatir </a:t>
            </a:r>
            <a:r>
              <a:rPr lang="es-E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inscripción tardía de niños y niñas del Ecuador.  Entendiéndose como tardías aquellas que ocurren con posterioridad a los 30 días de nacimiento del infante</a:t>
            </a:r>
            <a:r>
              <a:rPr lang="es-E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Actualmente el país ya cuenta con 28 agencias ubicadas en 17 provincias a nivel nacional.</a:t>
            </a:r>
            <a:endParaRPr lang="es-E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17 Imagen" descr="Inscripción de nacimi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000108"/>
            <a:ext cx="2500330" cy="2779055"/>
          </a:xfrm>
          <a:prstGeom prst="rect">
            <a:avLst/>
          </a:prstGeom>
        </p:spPr>
      </p:pic>
      <p:pic>
        <p:nvPicPr>
          <p:cNvPr id="19" name="18 Imagen" descr="inscripción recien naci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857628"/>
            <a:ext cx="2434892" cy="1928826"/>
          </a:xfrm>
          <a:prstGeom prst="rect">
            <a:avLst/>
          </a:prstGeom>
        </p:spPr>
      </p:pic>
      <p:pic>
        <p:nvPicPr>
          <p:cNvPr id="20" name="19 Imagen" descr="Madre inscribe a su be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1000108"/>
            <a:ext cx="2428892" cy="2790642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1571604" y="4156805"/>
            <a:ext cx="2786082" cy="148677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r>
              <a:rPr lang="es-EC" dirty="0" smtClean="0"/>
              <a:t>Agencias de Registro Civil con servicios desde centros de salud  en diferentes ciudades del país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714480" y="1166843"/>
            <a:ext cx="66437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425" indent="-45720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3) BRIGADAS  </a:t>
            </a: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SOLIDARIAS</a:t>
            </a:r>
          </a:p>
          <a:p>
            <a:pPr marL="479425" indent="-45720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9425" indent="-45720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Brindar </a:t>
            </a:r>
            <a:r>
              <a:rPr lang="es-E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servicio a niño(a)s y adultos que lo requieran, cuyo único requisito es que estén imposibilitados de trasladarse a las oficinas de Registro Civil por sus diversos estados de salud física y mental, así como para las personas de la tercera edad; para indigentes que no pueden salir de la casa de acogida; niño(a)s que necesitan salir de urgencia del país que van a ser intervenidos en el exterior, niño(a)s hospitalizados,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magen 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295050"/>
            <a:ext cx="2428892" cy="1613219"/>
          </a:xfrm>
          <a:prstGeom prst="rect">
            <a:avLst/>
          </a:prstGeom>
        </p:spPr>
      </p:pic>
      <p:pic>
        <p:nvPicPr>
          <p:cNvPr id="12" name="11 Imagen" descr="Imagen 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95050"/>
            <a:ext cx="2473841" cy="1643074"/>
          </a:xfrm>
          <a:prstGeom prst="rect">
            <a:avLst/>
          </a:prstGeom>
        </p:spPr>
      </p:pic>
      <p:pic>
        <p:nvPicPr>
          <p:cNvPr id="14" name="13 Imagen" descr="Brigadas de cedulación Cañar 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438190"/>
            <a:ext cx="2071702" cy="1714512"/>
          </a:xfrm>
          <a:prstGeom prst="rect">
            <a:avLst/>
          </a:prstGeom>
        </p:spPr>
      </p:pic>
      <p:pic>
        <p:nvPicPr>
          <p:cNvPr id="15" name="14 Imagen" descr="DSC_00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3438190"/>
            <a:ext cx="2500330" cy="166066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00232" y="3009562"/>
            <a:ext cx="5643602" cy="34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C" sz="1600" dirty="0" smtClean="0"/>
              <a:t>Brigada de Cedulación en Santo Domingo de los </a:t>
            </a:r>
            <a:r>
              <a:rPr lang="es-EC" sz="1600" dirty="0" err="1" smtClean="0"/>
              <a:t>Tsáchilas</a:t>
            </a:r>
            <a:endParaRPr lang="es-EC" sz="1600" dirty="0"/>
          </a:p>
        </p:txBody>
      </p:sp>
      <p:sp>
        <p:nvSpPr>
          <p:cNvPr id="19" name="18 Rectángulo"/>
          <p:cNvSpPr/>
          <p:nvPr/>
        </p:nvSpPr>
        <p:spPr>
          <a:xfrm>
            <a:off x="3214678" y="5295578"/>
            <a:ext cx="3357586" cy="34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C" sz="1600" dirty="0" smtClean="0"/>
              <a:t>Brigada de cedulación en Cañar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85918" y="4357694"/>
            <a:ext cx="7215238" cy="157910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Cooperación entre el Ministerio de Coordinación de Desarrollo Social y el Registro Civil, Identificación y Cedulación.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Se visitaron comunidades en </a:t>
            </a:r>
            <a:r>
              <a:rPr lang="es-EC" sz="1600" dirty="0" err="1" smtClean="0">
                <a:solidFill>
                  <a:schemeClr val="tx1"/>
                </a:solidFill>
              </a:rPr>
              <a:t>Colta</a:t>
            </a:r>
            <a:r>
              <a:rPr lang="es-EC" sz="1600" dirty="0" smtClean="0">
                <a:solidFill>
                  <a:schemeClr val="tx1"/>
                </a:solidFill>
              </a:rPr>
              <a:t>, </a:t>
            </a:r>
            <a:r>
              <a:rPr lang="es-EC" sz="1600" dirty="0" err="1" smtClean="0">
                <a:solidFill>
                  <a:schemeClr val="tx1"/>
                </a:solidFill>
              </a:rPr>
              <a:t>Alausí</a:t>
            </a:r>
            <a:r>
              <a:rPr lang="es-EC" sz="1600" dirty="0" smtClean="0">
                <a:solidFill>
                  <a:schemeClr val="tx1"/>
                </a:solidFill>
              </a:rPr>
              <a:t> (Chimborazo), San Miguel y </a:t>
            </a:r>
            <a:r>
              <a:rPr lang="es-EC" sz="1600" dirty="0" err="1" smtClean="0">
                <a:solidFill>
                  <a:schemeClr val="tx1"/>
                </a:solidFill>
              </a:rPr>
              <a:t>Chillanes</a:t>
            </a:r>
            <a:r>
              <a:rPr lang="es-EC" sz="1600" dirty="0" smtClean="0">
                <a:solidFill>
                  <a:schemeClr val="tx1"/>
                </a:solidFill>
              </a:rPr>
              <a:t> (</a:t>
            </a:r>
            <a:r>
              <a:rPr lang="es-EC" sz="1600" dirty="0" err="1" smtClean="0">
                <a:solidFill>
                  <a:schemeClr val="tx1"/>
                </a:solidFill>
              </a:rPr>
              <a:t>Bolivar</a:t>
            </a:r>
            <a:r>
              <a:rPr lang="es-EC" sz="1600" dirty="0" smtClean="0">
                <a:solidFill>
                  <a:schemeClr val="tx1"/>
                </a:solidFill>
              </a:rPr>
              <a:t>), </a:t>
            </a:r>
            <a:r>
              <a:rPr lang="es-EC" sz="1600" dirty="0" err="1" smtClean="0">
                <a:solidFill>
                  <a:schemeClr val="tx1"/>
                </a:solidFill>
              </a:rPr>
              <a:t>Sigchos</a:t>
            </a:r>
            <a:r>
              <a:rPr lang="es-EC" sz="1600" dirty="0" smtClean="0">
                <a:solidFill>
                  <a:schemeClr val="tx1"/>
                </a:solidFill>
              </a:rPr>
              <a:t> y </a:t>
            </a:r>
            <a:r>
              <a:rPr lang="es-EC" sz="1600" dirty="0" err="1" smtClean="0">
                <a:solidFill>
                  <a:schemeClr val="tx1"/>
                </a:solidFill>
              </a:rPr>
              <a:t>Pujilí</a:t>
            </a:r>
            <a:r>
              <a:rPr lang="es-EC" sz="1600" dirty="0" smtClean="0">
                <a:solidFill>
                  <a:schemeClr val="tx1"/>
                </a:solidFill>
              </a:rPr>
              <a:t> (Cotopaxi).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Más de 18 000 niños y niñas menores de once años y sus madres poseen su documento de identidad y ciudadanía.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357554" y="1142984"/>
            <a:ext cx="3357586" cy="59422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Brigada de cedulación a través del INTI</a:t>
            </a:r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C:\Users\Registro Civil\Dropbox\BRIGADA CHIMBORAZO 08-2010\Imagen 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071666"/>
            <a:ext cx="2667176" cy="2000276"/>
          </a:xfrm>
          <a:prstGeom prst="rect">
            <a:avLst/>
          </a:prstGeom>
          <a:noFill/>
        </p:spPr>
      </p:pic>
      <p:pic>
        <p:nvPicPr>
          <p:cNvPr id="39939" name="Picture 3" descr="C:\Users\Registro Civil\Dropbox\BRIGADA CHIMBORAZO 08-2010\Imagen 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036066"/>
            <a:ext cx="2714644" cy="203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071935" y="407017"/>
            <a:ext cx="3786214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EXPEDIENTE  FOTOGRÁFICO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14678" y="1571612"/>
            <a:ext cx="3357586" cy="59422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es-EC" sz="1600" dirty="0" smtClean="0"/>
              <a:t>Brigada de cedulación a personas en condiciones vulnerables</a:t>
            </a:r>
            <a:endParaRPr lang="es-EC" sz="1600" dirty="0"/>
          </a:p>
        </p:txBody>
      </p:sp>
      <p:pic>
        <p:nvPicPr>
          <p:cNvPr id="40962" name="Picture 2" descr="C:\Users\Registro Civil\Dropbox\Imagen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926010"/>
            <a:ext cx="3286148" cy="2182517"/>
          </a:xfrm>
          <a:prstGeom prst="rect">
            <a:avLst/>
          </a:prstGeom>
          <a:noFill/>
        </p:spPr>
      </p:pic>
      <p:pic>
        <p:nvPicPr>
          <p:cNvPr id="40964" name="Picture 4" descr="C:\Users\Registro Civil\Dropbox\Imagen 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911074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6427755" y="407017"/>
            <a:ext cx="1430393" cy="378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TRES - EJES</a:t>
            </a:r>
          </a:p>
        </p:txBody>
      </p:sp>
      <p:graphicFrame>
        <p:nvGraphicFramePr>
          <p:cNvPr id="18" name="17 Diagrama"/>
          <p:cNvGraphicFramePr/>
          <p:nvPr/>
        </p:nvGraphicFramePr>
        <p:xfrm>
          <a:off x="1357292" y="1182550"/>
          <a:ext cx="3723236" cy="148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1357291" y="2740801"/>
          <a:ext cx="3883366" cy="143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19 Diagrama"/>
          <p:cNvGraphicFramePr/>
          <p:nvPr/>
        </p:nvGraphicFramePr>
        <p:xfrm>
          <a:off x="1368827" y="4316372"/>
          <a:ext cx="3826952" cy="147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" name="20 Imagen" descr="infraestructura lago agri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00694" y="2786058"/>
            <a:ext cx="1430366" cy="1278274"/>
          </a:xfrm>
          <a:prstGeom prst="ellipse">
            <a:avLst/>
          </a:prstGeom>
        </p:spPr>
      </p:pic>
      <p:pic>
        <p:nvPicPr>
          <p:cNvPr id="23" name="22 Imagen" descr="Imagen 00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29256" y="4286256"/>
            <a:ext cx="1492558" cy="1305875"/>
          </a:xfrm>
          <a:prstGeom prst="ellipse">
            <a:avLst/>
          </a:prstGeom>
        </p:spPr>
      </p:pic>
      <p:pic>
        <p:nvPicPr>
          <p:cNvPr id="14" name="13 Imagen" descr="_DSC243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29256" y="1142984"/>
            <a:ext cx="1430395" cy="130587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1214414" y="2214554"/>
            <a:ext cx="7602209" cy="15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Marco </a:t>
            </a:r>
            <a:r>
              <a:rPr lang="es-EC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regulatorio </a:t>
            </a:r>
            <a:endParaRPr lang="es-EC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PARA LA ATENCIÓN A personas </a:t>
            </a:r>
            <a:r>
              <a:rPr lang="es-EC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con </a:t>
            </a:r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DISCAPACIDAD Y QUE REQUIEREN ATENCIÓN PRIORITARIA EN MATERIA DE IDENTIDAD Y REGISTRO CIVIL.</a:t>
            </a:r>
            <a:endParaRPr lang="es-EC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571604" y="714356"/>
            <a:ext cx="68580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425" indent="-45720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MARCO JURÍDICO</a:t>
            </a:r>
          </a:p>
          <a:p>
            <a:pPr marL="479425" indent="-45720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9425" indent="-457200" algn="just">
              <a:buFont typeface="Times New Roman" pitchFamily="18" charset="0"/>
              <a:buAutoNum type="arabicParenR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Constitución Política del Ecuador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.- Capítulo III, Derechos de las personas y grupos de atención </a:t>
            </a:r>
            <a:r>
              <a:rPr lang="es-E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prioritaria. 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Adultos mayores, </a:t>
            </a:r>
            <a:r>
              <a:rPr lang="es-E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niños, 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jóvenes, personas con discapacidad, personas con bajos recursos.</a:t>
            </a:r>
          </a:p>
          <a:p>
            <a:pPr marL="479425" indent="-457200" algn="just">
              <a:buFont typeface="Times New Roman" pitchFamily="18" charset="0"/>
              <a:buAutoNum type="arabicParenR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Ley de Discapacidades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.- Artículo 4, Integración Social. “El Estado a través de sus organismos y entidades garantiza el pleno ejercicio de los derechos  que la Constitución y las leyes reconocen a todas las personas con discapacidad.</a:t>
            </a:r>
          </a:p>
          <a:p>
            <a:pPr marL="1222375" lvl="1" indent="-457200" algn="just"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Sensibilización, </a:t>
            </a:r>
          </a:p>
          <a:p>
            <a:pPr marL="1222375" lvl="1" indent="-457200" algn="just"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eliminación de barreras físicas y  sicológicas, sociales y comunicacionales, </a:t>
            </a:r>
          </a:p>
          <a:p>
            <a:pPr marL="1222375" lvl="1" indent="-457200" algn="just"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inserción en el sector laboral.</a:t>
            </a:r>
          </a:p>
          <a:p>
            <a:pPr marL="365125" indent="-342900" algn="just">
              <a:buAutoNum type="arabicParenR" startAt="3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b="1" kern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Código </a:t>
            </a:r>
            <a:r>
              <a:rPr lang="es-ES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la Niñez y </a:t>
            </a:r>
            <a:r>
              <a:rPr lang="es-ES" b="1" kern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Adolescencia.- </a:t>
            </a:r>
            <a:r>
              <a:rPr lang="es-ES" kern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Título II: Principios Fundamentales;  Título III: Derechos, Garantías y Deberes.</a:t>
            </a:r>
          </a:p>
          <a:p>
            <a:pPr marL="365125" indent="-342900" algn="just">
              <a:buAutoNum type="arabicParenR" startAt="3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Derechos de Apátridas, según </a:t>
            </a:r>
            <a:r>
              <a:rPr lang="es-ES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Estatuto Apátridas</a:t>
            </a:r>
            <a:r>
              <a:rPr lang="es-E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Organización de las Naciones Unidas. Artículos 25, 27, 28. Registro Civil garantizará la identidad de las personas. </a:t>
            </a:r>
            <a:endParaRPr lang="es-E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714480" y="1128016"/>
            <a:ext cx="6572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s-EC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POLÍTICA DEL GOBIERNO </a:t>
            </a:r>
            <a:r>
              <a:rPr lang="es-EC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CENTRAL</a:t>
            </a:r>
          </a:p>
          <a:p>
            <a:pPr marL="342900" indent="-342900">
              <a:defRPr/>
            </a:pP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Times New Roman" pitchFamily="18" charset="0"/>
              <a:buAutoNum type="arabicParenR"/>
              <a:defRPr/>
            </a:pPr>
            <a:r>
              <a:rPr lang="es-EC" dirty="0">
                <a:latin typeface="Arial" pitchFamily="34" charset="0"/>
                <a:cs typeface="Arial" pitchFamily="34" charset="0"/>
              </a:rPr>
              <a:t>Con base en la Constitución Política del Ecuador, el Gobierno del Presidente Rafael Correa mediante 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Decreto Ejecutivo N° 338, Registro Oficial 97 del 04 de junio de 2007, establece como </a:t>
            </a:r>
            <a:r>
              <a:rPr lang="es-E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Política de Estado 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prevención de discapacidades, la atención y la rehabilitación integral de las personas con discapacidad.</a:t>
            </a:r>
          </a:p>
          <a:p>
            <a:pPr marL="342900" indent="-342900" algn="just">
              <a:buFont typeface="Times New Roman" pitchFamily="18" charset="0"/>
              <a:buAutoNum type="arabicParenR"/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través de la Vicepresidencia de la República se </a:t>
            </a:r>
            <a:r>
              <a:rPr lang="es-E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delegan las acciones, programas y proyectos en el ámbito </a:t>
            </a:r>
            <a:r>
              <a:rPr lang="es-ES" b="1" kern="0" dirty="0">
                <a:latin typeface="Arial" pitchFamily="34" charset="0"/>
                <a:cs typeface="Arial" pitchFamily="34" charset="0"/>
              </a:rPr>
              <a:t>social.</a:t>
            </a:r>
          </a:p>
          <a:p>
            <a:pPr marL="342900" indent="-342900" algn="just">
              <a:buFont typeface="Times New Roman" pitchFamily="18" charset="0"/>
              <a:buAutoNum type="arabicParenR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Se dispone la aplicación y ejecución en forma prioritaria y preferente del Programa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"Ecuador sin Barreras” </a:t>
            </a:r>
            <a:r>
              <a:rPr lang="es-ES" dirty="0">
                <a:latin typeface="Arial" pitchFamily="34" charset="0"/>
                <a:cs typeface="Arial" pitchFamily="34" charset="0"/>
              </a:rPr>
              <a:t>bajo la responsabilidad y coordinación de la Vicepresidencia de la República.</a:t>
            </a:r>
          </a:p>
          <a:p>
            <a:pPr marL="342900" indent="-342900" algn="just">
              <a:buFont typeface="Times New Roman" pitchFamily="18" charset="0"/>
              <a:buAutoNum type="arabicParenR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Política Internacional. Acciones debidamente coordinadas con el </a:t>
            </a:r>
            <a:r>
              <a:rPr lang="es-ES" dirty="0">
                <a:latin typeface="Arial" pitchFamily="34" charset="0"/>
                <a:cs typeface="Arial" pitchFamily="34" charset="0"/>
              </a:rPr>
              <a:t>Ministerio de Relaciones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Exteriores.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643042" y="1214422"/>
            <a:ext cx="6429420" cy="469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ESTRATEGIAS </a:t>
            </a:r>
            <a:r>
              <a:rPr lang="es-ES" b="1" kern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INTERINSTITUCIONALES</a:t>
            </a:r>
            <a:r>
              <a:rPr lang="es-ES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.-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Desde este pilar de modelo de gestión, hemos establecido importantes alianzas estratégicas con instituciones, empresas u organizaciones: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9425" indent="-457200" algn="just">
              <a:lnSpc>
                <a:spcPct val="83000"/>
              </a:lnSpc>
              <a:buFont typeface="Times New Roman" pitchFamily="18" charset="0"/>
              <a:buAutoNum type="arabicParenR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Suscripción de convenios de cooperación que permiten un accionar conjunto hacia la ejecución de proyectos sociales.</a:t>
            </a:r>
          </a:p>
          <a:p>
            <a:pPr marL="479425" indent="-457200" algn="just">
              <a:lnSpc>
                <a:spcPct val="83000"/>
              </a:lnSpc>
              <a:buFont typeface="Times New Roman" pitchFamily="18" charset="0"/>
              <a:buAutoNum type="arabicParenR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Apoyamos a la Vicepresidencia de la República en sus diferentes proyectos sociales, enfocados principalmente en:</a:t>
            </a:r>
          </a:p>
          <a:p>
            <a:pPr marL="1085850" lvl="1" indent="-320675" algn="just">
              <a:lnSpc>
                <a:spcPct val="83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Convenio de Cooperación Interinstitucional para la realización de la </a:t>
            </a:r>
            <a:r>
              <a:rPr lang="es-E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Misión Manuela Espejo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suscrito Vicepresidencia y el Ministerio de Salud de Cuba  (junio/2009).</a:t>
            </a:r>
          </a:p>
          <a:p>
            <a:pPr marL="1085850" lvl="1" indent="-320675" algn="just">
              <a:lnSpc>
                <a:spcPct val="83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Convenio Marco de Cooperación Interinstitucional entre la Vicepresidencia de la República y la Dirección General del Registro Civil Identificación y </a:t>
            </a:r>
            <a:r>
              <a:rPr lang="es-EC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Cedulación (4/</a:t>
            </a:r>
            <a:r>
              <a:rPr lang="es-EC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jun</a:t>
            </a:r>
            <a:r>
              <a:rPr lang="es-EC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/2009).</a:t>
            </a:r>
            <a:endParaRPr lang="es-E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428728" y="85723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 ha suscrito varios convenios para que los datos del registro poblacional  apoyen los programas sociales inclusivos del Gobierno.</a:t>
            </a:r>
          </a:p>
          <a:p>
            <a:pPr algn="ctr"/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1428728" y="2071678"/>
          <a:ext cx="664373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714480" y="1071546"/>
            <a:ext cx="6143668" cy="499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MISIÓN </a:t>
            </a:r>
            <a:r>
              <a:rPr lang="es-ES" sz="24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MANUELA ESPEJO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 programa de responsabilidad social, tiene como objetivo registrar </a:t>
            </a:r>
            <a:r>
              <a:rPr lang="es-E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 dotar de cédula de ciudadanía a las personas con capacidades especiales que carecen de este documento.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pretende </a:t>
            </a:r>
            <a:r>
              <a:rPr lang="es-E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como meta llegar </a:t>
            </a:r>
            <a:r>
              <a:rPr lang="es-E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hasta el 2013 al 100% de la población </a:t>
            </a:r>
            <a:r>
              <a:rPr lang="es-E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más vulnerable con </a:t>
            </a:r>
            <a:r>
              <a:rPr lang="es-E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fin de que puedan acceder a sus derechos sociales, acorde a la Constitución, y aportar en la eliminación del </a:t>
            </a:r>
            <a:r>
              <a:rPr lang="es-ES" sz="24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Subregistro</a:t>
            </a:r>
            <a:r>
              <a:rPr lang="es-E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_tradnl" sz="2400" dirty="0"/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_tradnl" sz="2400" b="1" dirty="0">
                <a:solidFill>
                  <a:srgbClr val="0066FF"/>
                </a:solidFill>
              </a:rPr>
              <a:t>	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plantill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8652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2do. Encuentro Internacional de Especialistas en Registro Civil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Caracas, Venezuela			                                                                 Marzo 30-31, y abril 1o de 2011 </a:t>
            </a:r>
            <a:br>
              <a:rPr lang="es-ES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Documents and Settings\COMUNICACION SOCIAL\Escritorio\presentacion guatemala\escu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57" y="134920"/>
            <a:ext cx="1044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714480" y="1071546"/>
            <a:ext cx="6143668" cy="377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MISIÓN </a:t>
            </a:r>
            <a:r>
              <a:rPr lang="es-ES" sz="24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MANUELA </a:t>
            </a:r>
            <a:r>
              <a:rPr lang="es-E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ESPEJO</a:t>
            </a: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Colaboración de países</a:t>
            </a:r>
            <a:endParaRPr lang="es-ES" sz="24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" sz="2400" b="1" kern="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 programa contó con el apoyo de países hermanos como Cuba y Venezuela. Profesionales médicos brindaron su aporte en el levantamiento de la información necesaria.</a:t>
            </a:r>
            <a:endParaRPr lang="es-E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endParaRPr lang="es-ES_tradnl" sz="2400" dirty="0"/>
          </a:p>
          <a:p>
            <a:pPr marL="342900" indent="-320675" algn="just"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  <a:defRPr/>
            </a:pPr>
            <a:r>
              <a:rPr lang="es-ES_tradnl" sz="2400" b="1" dirty="0">
                <a:solidFill>
                  <a:srgbClr val="0066FF"/>
                </a:solidFill>
              </a:rPr>
              <a:t>	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465</TotalTime>
  <Words>737</Words>
  <Application>Microsoft Office PowerPoint</Application>
  <PresentationFormat>Presentación en pantalla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Identificación y Cedulación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Dirección General de Registro Civil,</dc:creator>
  <cp:lastModifiedBy>Registro Civil</cp:lastModifiedBy>
  <cp:revision>70</cp:revision>
  <dcterms:created xsi:type="dcterms:W3CDTF">2011-03-28T15:55:03Z</dcterms:created>
  <dcterms:modified xsi:type="dcterms:W3CDTF">2011-03-29T01:29:38Z</dcterms:modified>
</cp:coreProperties>
</file>